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63" autoAdjust="0"/>
  </p:normalViewPr>
  <p:slideViewPr>
    <p:cSldViewPr>
      <p:cViewPr varScale="1">
        <p:scale>
          <a:sx n="48" d="100"/>
          <a:sy n="48" d="100"/>
        </p:scale>
        <p:origin x="-58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712A8-CA58-4C2A-A9CE-B059EE9CFF54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68B6C-383D-4D95-A35E-2B1DB733E8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132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7D55D-C386-4150-88E7-AF29DB6BA861}" type="datetime1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F3217-69FA-42F6-87DB-1279ECE2FB82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E969C-2CB3-41A5-833D-956EF5094EF7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1F76-974A-4C2D-9BB5-355D505C4CCD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FD3BA-F098-472F-8BBE-F4DFF83F30DC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D9B4B-23A9-49AC-9AA5-36A66479499B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9748-BEB3-40C3-AC2E-7C57E73E4BE7}" type="datetime1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F79D2-204D-4C0F-83E8-3B5947AE6D30}" type="datetime1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3B9C8-49B7-4E18-BF38-76EC0D409A84}" type="datetime1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7C447-DE70-4C30-B7FC-5979018A2977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A08D6-F3BD-4F65-99BF-4A55DEEB6713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950375B-5017-4862-A1D0-20F4E9F4B1FA}" type="datetime1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hf sldNum="0"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Auroras, beautiful curtains of light.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Brooke Cogburn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Shepard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059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Curlz MT" pitchFamily="82" charset="0"/>
              </a:rPr>
              <a:t>What are Auroras?</a:t>
            </a:r>
            <a:endParaRPr lang="en-US" sz="4000" dirty="0">
              <a:solidFill>
                <a:srgbClr val="C00000"/>
              </a:solidFill>
              <a:latin typeface="Curlz MT" pitchFamily="82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urlz MT" pitchFamily="82" charset="0"/>
              </a:rPr>
              <a:t>Auroras are beautiful curtains of light in the night skies of the far North and South.</a:t>
            </a:r>
            <a:endParaRPr lang="en-US" sz="2800" dirty="0">
              <a:solidFill>
                <a:srgbClr val="FF0000"/>
              </a:solidFill>
              <a:latin typeface="Curlz MT" pitchFamily="82" charset="0"/>
            </a:endParaRPr>
          </a:p>
        </p:txBody>
      </p:sp>
      <p:pic>
        <p:nvPicPr>
          <p:cNvPr id="1026" name="Picture 2" descr="http://www.spaceweather.com/aurora/images2011/24oct11/Randy-Halverson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143000"/>
            <a:ext cx="5568807" cy="371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0647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What conditions cause auroras?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Solar winds charge gas particles and causes them to glow.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pic>
        <p:nvPicPr>
          <p:cNvPr id="2050" name="Picture 2" descr="http://www.spaceweather.com/aurora/images2011/24oct11/Branislav-Beliancin1_me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999" y="1676400"/>
            <a:ext cx="4969565" cy="325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579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Monotype Corsiva" pitchFamily="66" charset="0"/>
              </a:rPr>
              <a:t>How long does an aurora typically last?</a:t>
            </a:r>
            <a:endParaRPr lang="en-US" sz="32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The more intense the longer it last, but they typically last about 1 to 2 hours.</a:t>
            </a:r>
            <a:endParaRPr lang="en-US" sz="36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137160" indent="0">
              <a:buNone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660" y="304800"/>
            <a:ext cx="5076940" cy="526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6644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Matura MT Script Capitals" pitchFamily="66" charset="0"/>
              </a:rPr>
              <a:t>When does this phenomenon happen?</a:t>
            </a:r>
            <a:endParaRPr lang="en-US" dirty="0">
              <a:solidFill>
                <a:srgbClr val="002060"/>
              </a:solidFill>
              <a:latin typeface="Matura MT Script Capital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At the busiest point in the 11 year cycle of solar activity.</a:t>
            </a:r>
            <a:endParaRPr lang="en-US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209800"/>
            <a:ext cx="3766107" cy="340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0050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FF0066"/>
                </a:solidFill>
              </a:rPr>
              <a:t>What kind of  damage to property can auroras cause?</a:t>
            </a:r>
            <a:endParaRPr lang="en-US" sz="2400" dirty="0">
              <a:solidFill>
                <a:srgbClr val="FF0066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Auroras don’t cause any damage.</a:t>
            </a:r>
            <a:endParaRPr lang="en-US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905000"/>
            <a:ext cx="5715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31674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FF0066"/>
                </a:solidFill>
              </a:rPr>
              <a:t>Fun aurora facts!!!!</a:t>
            </a:r>
            <a:endParaRPr lang="en-US" sz="3600" dirty="0">
              <a:solidFill>
                <a:srgbClr val="FF0066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	Auroras can appear as reds, yellows, greens, pinks. And purples.</a:t>
            </a:r>
          </a:p>
          <a:p>
            <a:r>
              <a:rPr lang="en-US" sz="2800" dirty="0">
                <a:solidFill>
                  <a:srgbClr val="FF0000"/>
                </a:solidFill>
              </a:rPr>
              <a:t>	</a:t>
            </a:r>
            <a:r>
              <a:rPr lang="en-US" sz="2800" dirty="0" smtClean="0">
                <a:solidFill>
                  <a:srgbClr val="FF0000"/>
                </a:solidFill>
              </a:rPr>
              <a:t>There are 3 different types.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en-US" sz="2800" dirty="0" smtClean="0">
                <a:solidFill>
                  <a:srgbClr val="FF0000"/>
                </a:solidFill>
              </a:rPr>
              <a:t>Light rises across lower parts of the sky from east to west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en-US" sz="2800" dirty="0" smtClean="0">
                <a:solidFill>
                  <a:srgbClr val="FF0000"/>
                </a:solidFill>
              </a:rPr>
              <a:t>Rays stream up vertically from arch 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en-US" sz="2800" dirty="0" smtClean="0">
                <a:solidFill>
                  <a:srgbClr val="FF0000"/>
                </a:solidFill>
              </a:rPr>
              <a:t>Directly above </a:t>
            </a:r>
            <a:r>
              <a:rPr lang="en-US" sz="2800" dirty="0" smtClean="0">
                <a:solidFill>
                  <a:srgbClr val="FF0000"/>
                </a:solidFill>
              </a:rPr>
              <a:t>you rays seem to fall around you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345" y="228600"/>
            <a:ext cx="5195455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4105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76</TotalTime>
  <Words>203</Words>
  <Application>Microsoft Office PowerPoint</Application>
  <PresentationFormat>On-screen Show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Auroras, beautiful curtains of light.</vt:lpstr>
      <vt:lpstr>What are Auroras?</vt:lpstr>
      <vt:lpstr>What conditions cause auroras?</vt:lpstr>
      <vt:lpstr>How long does an aurora typically last?</vt:lpstr>
      <vt:lpstr>When does this phenomenon happen?</vt:lpstr>
      <vt:lpstr>What kind of  damage to property can auroras cause?</vt:lpstr>
      <vt:lpstr>Fun aurora facts!!!!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Auroras, beautiful curtains of light.</dc:title>
  <dc:creator>Haywood County Schools</dc:creator>
  <cp:lastModifiedBy>Brooke Cogburn</cp:lastModifiedBy>
  <cp:revision>8</cp:revision>
  <dcterms:created xsi:type="dcterms:W3CDTF">2013-05-02T16:40:15Z</dcterms:created>
  <dcterms:modified xsi:type="dcterms:W3CDTF">2013-05-03T17:05:02Z</dcterms:modified>
</cp:coreProperties>
</file>